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2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0BED30-17E1-4A07-AB54-10B94C9E9C7B}" type="datetimeFigureOut">
              <a:rPr lang="en-NZ"/>
              <a:pPr>
                <a:defRPr/>
              </a:pPr>
              <a:t>18/03/2014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51EEB7-C0DA-4FCA-8280-1E4D71DE0BA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159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FB30B3A-4BB3-47D6-B1DC-208F6F16D3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351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5F8C4B-29D8-412A-979D-E23C5EC8C0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400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A6CA9E-A8BC-4936-B7B9-48A3C96626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124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426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3D6508-5A08-413E-8936-F3F96F4C15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2433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B392C6-6B39-43CD-BBE3-1756D8CA26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216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27E40D-8771-4099-81D4-B51BE582CD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932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292442-0203-42DD-818C-0FFC1D30BF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2126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516141-E322-4354-972E-7792EB345B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173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93E087-9C91-4330-A7E5-02C84D6B29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415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E84AC0-E3B1-453B-9B6B-453151FE7D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045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If</a:t>
            </a:r>
            <a:r>
              <a:rPr lang="en-GB" b="1" dirty="0">
                <a:solidFill>
                  <a:srgbClr val="FFFF00"/>
                </a:solidFill>
              </a:rPr>
              <a:t> God the </a:t>
            </a:r>
            <a:r>
              <a:rPr lang="en-GB" b="1" cap="all" dirty="0">
                <a:solidFill>
                  <a:srgbClr val="FFFF00"/>
                </a:solidFill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solidFill>
                  <a:srgbClr val="FFFF00"/>
                </a:solidFill>
                <a:latin typeface="Arial Black" panose="020B0A04020102020204" pitchFamily="34" charset="0"/>
              </a:rPr>
              <a:t>ord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had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not been on our </a:t>
            </a:r>
            <a:r>
              <a:rPr lang="en-GB" b="1" dirty="0">
                <a:latin typeface="Arial Black" panose="020B0A04020102020204" pitchFamily="34" charset="0"/>
              </a:rPr>
              <a:t>side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let</a:t>
            </a:r>
            <a:r>
              <a:rPr lang="en-GB" dirty="0"/>
              <a:t> </a:t>
            </a:r>
            <a:r>
              <a:rPr lang="en-GB" dirty="0" err="1"/>
              <a:t>Isr’el</a:t>
            </a:r>
            <a:r>
              <a:rPr lang="en-GB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say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en-GB" b="1" dirty="0">
                <a:latin typeface="Arial Black" panose="020B0A04020102020204" pitchFamily="34" charset="0"/>
              </a:rPr>
              <a:t>had</a:t>
            </a:r>
            <a:r>
              <a:rPr lang="en-GB" dirty="0"/>
              <a:t> not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been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near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dirty="0"/>
              <a:t> foes at</a:t>
            </a:r>
            <a:r>
              <a:rPr lang="en-GB" b="1" dirty="0">
                <a:latin typeface="Arial Black" panose="020B0A04020102020204" pitchFamily="34" charset="0"/>
              </a:rPr>
              <a:t>tacked us</a:t>
            </a:r>
            <a:r>
              <a:rPr lang="en-GB" dirty="0"/>
              <a:t>, filling us with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fear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when their </a:t>
            </a:r>
            <a:r>
              <a:rPr lang="en-GB" b="1" dirty="0">
                <a:latin typeface="Arial Black" panose="020B0A04020102020204" pitchFamily="34" charset="0"/>
              </a:rPr>
              <a:t>wrath</a:t>
            </a:r>
            <a:r>
              <a:rPr lang="en-GB" b="1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a</a:t>
            </a:r>
            <a:r>
              <a:rPr lang="en-GB" dirty="0"/>
              <a:t>gainst us reached its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height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</a:t>
            </a:r>
            <a:r>
              <a:rPr lang="en-GB" dirty="0"/>
              <a:t>live we had been swallowed </a:t>
            </a:r>
            <a:r>
              <a:rPr lang="en-GB" b="1" dirty="0">
                <a:latin typeface="Arial Black" panose="020B0A04020102020204" pitchFamily="34" charset="0"/>
              </a:rPr>
              <a:t>in their </a:t>
            </a:r>
            <a:r>
              <a:rPr lang="en-GB" b="1" dirty="0" smtClean="0">
                <a:latin typeface="Arial Black" panose="020B0A04020102020204" pitchFamily="34" charset="0"/>
              </a:rPr>
              <a:t>	spite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124]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We</a:t>
            </a:r>
            <a:r>
              <a:rPr lang="en-GB" dirty="0"/>
              <a:t> would have </a:t>
            </a:r>
            <a:r>
              <a:rPr lang="en-GB" b="1" dirty="0">
                <a:latin typeface="Arial Black" panose="020B0A04020102020204" pitchFamily="34" charset="0"/>
              </a:rPr>
              <a:t>been en</a:t>
            </a:r>
            <a:r>
              <a:rPr lang="en-GB" dirty="0"/>
              <a:t>veloped by the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flood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dirty="0"/>
              <a:t>ver our </a:t>
            </a:r>
            <a:r>
              <a:rPr lang="en-GB" b="1" dirty="0">
                <a:latin typeface="Arial Black" panose="020B0A04020102020204" pitchFamily="34" charset="0"/>
              </a:rPr>
              <a:t>heads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torrent would have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gone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/>
              <a:t> waters </a:t>
            </a:r>
            <a:r>
              <a:rPr lang="en-GB" b="1" dirty="0">
                <a:latin typeface="Arial Black" panose="020B0A04020102020204" pitchFamily="34" charset="0"/>
              </a:rPr>
              <a:t>would have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carried us a</a:t>
            </a:r>
            <a:r>
              <a:rPr lang="en-GB" b="1" dirty="0">
                <a:latin typeface="Arial Black" panose="020B0A04020102020204" pitchFamily="34" charset="0"/>
              </a:rPr>
              <a:t>long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But</a:t>
            </a:r>
            <a:r>
              <a:rPr lang="en-GB" b="1" dirty="0"/>
              <a:t> </a:t>
            </a:r>
            <a:r>
              <a:rPr lang="en-GB" dirty="0"/>
              <a:t>praise the 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latin typeface="Arial Black" panose="020B0A04020102020204" pitchFamily="34" charset="0"/>
              </a:rPr>
              <a:t>ord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he has set us </a:t>
            </a:r>
            <a:r>
              <a:rPr lang="en-GB" b="1" dirty="0">
                <a:latin typeface="Arial Black" panose="020B0A04020102020204" pitchFamily="34" charset="0"/>
              </a:rPr>
              <a:t>free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 smtClean="0">
                <a:latin typeface="Arial Black" panose="020B0A04020102020204" pitchFamily="34" charset="0"/>
              </a:rPr>
              <a:t>and</a:t>
            </a:r>
            <a:r>
              <a:rPr lang="en-GB" b="1" dirty="0" smtClean="0"/>
              <a:t> </a:t>
            </a:r>
            <a:r>
              <a:rPr lang="en-GB" dirty="0"/>
              <a:t>has not left us to their </a:t>
            </a:r>
            <a:r>
              <a:rPr lang="en-GB" b="1" dirty="0">
                <a:latin typeface="Arial Black" panose="020B0A04020102020204" pitchFamily="34" charset="0"/>
              </a:rPr>
              <a:t>cruelty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We</a:t>
            </a:r>
            <a:r>
              <a:rPr lang="en-GB" b="1" dirty="0"/>
              <a:t> </a:t>
            </a:r>
            <a:r>
              <a:rPr lang="en-GB" dirty="0"/>
              <a:t>have es</a:t>
            </a:r>
            <a:r>
              <a:rPr lang="en-GB" b="1" dirty="0">
                <a:latin typeface="Arial Black" panose="020B0A04020102020204" pitchFamily="34" charset="0"/>
              </a:rPr>
              <a:t>caped</a:t>
            </a:r>
            <a:r>
              <a:rPr lang="en-GB" dirty="0"/>
              <a:t> – </a:t>
            </a:r>
            <a:r>
              <a:rPr lang="en-GB" b="1" dirty="0">
                <a:latin typeface="Arial Black" panose="020B0A04020102020204" pitchFamily="34" charset="0"/>
              </a:rPr>
              <a:t>just</a:t>
            </a:r>
            <a:r>
              <a:rPr lang="en-GB" b="1" dirty="0"/>
              <a:t> </a:t>
            </a:r>
            <a:r>
              <a:rPr lang="en-GB" dirty="0"/>
              <a:t>as a captured </a:t>
            </a:r>
            <a:r>
              <a:rPr lang="en-GB" b="1" dirty="0">
                <a:latin typeface="Arial Black" panose="020B0A04020102020204" pitchFamily="34" charset="0"/>
              </a:rPr>
              <a:t>bird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out</a:t>
            </a:r>
            <a:r>
              <a:rPr lang="en-GB" dirty="0"/>
              <a:t> of the </a:t>
            </a:r>
            <a:r>
              <a:rPr lang="en-GB" b="1" dirty="0">
                <a:latin typeface="Arial Black" panose="020B0A04020102020204" pitchFamily="34" charset="0"/>
              </a:rPr>
              <a:t>fowler’s</a:t>
            </a:r>
            <a:r>
              <a:rPr lang="en-GB" b="1" dirty="0"/>
              <a:t> </a:t>
            </a:r>
            <a:r>
              <a:rPr lang="en-GB" dirty="0"/>
              <a:t>net has been set </a:t>
            </a:r>
            <a:r>
              <a:rPr lang="en-GB" b="1" dirty="0">
                <a:latin typeface="Arial Black" panose="020B0A04020102020204" pitchFamily="34" charset="0"/>
              </a:rPr>
              <a:t>free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b="1" dirty="0"/>
              <a:t> </a:t>
            </a:r>
            <a:r>
              <a:rPr lang="en-GB" dirty="0"/>
              <a:t>snare is </a:t>
            </a:r>
            <a:r>
              <a:rPr lang="en-GB" b="1" dirty="0">
                <a:latin typeface="Arial Black" panose="020B0A04020102020204" pitchFamily="34" charset="0"/>
              </a:rPr>
              <a:t>cut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we</a:t>
            </a:r>
            <a:r>
              <a:rPr lang="en-GB" dirty="0"/>
              <a:t> are at liber</a:t>
            </a:r>
            <a:r>
              <a:rPr lang="en-GB" b="1" dirty="0">
                <a:latin typeface="Arial Black" panose="020B0A04020102020204" pitchFamily="34" charset="0"/>
              </a:rPr>
              <a:t>ty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Our </a:t>
            </a:r>
            <a:r>
              <a:rPr lang="en-GB" dirty="0"/>
              <a:t>help is </a:t>
            </a:r>
            <a:r>
              <a:rPr lang="en-GB" b="1" dirty="0">
                <a:latin typeface="Arial Black" panose="020B0A04020102020204" pitchFamily="34" charset="0"/>
              </a:rPr>
              <a:t>in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name of God the 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latin typeface="Arial Black" panose="020B0A04020102020204" pitchFamily="34" charset="0"/>
              </a:rPr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who</a:t>
            </a:r>
            <a:r>
              <a:rPr lang="en-GB" b="1" dirty="0"/>
              <a:t> </a:t>
            </a:r>
            <a:r>
              <a:rPr lang="en-GB" dirty="0"/>
              <a:t>made the earth and heavens </a:t>
            </a:r>
            <a:r>
              <a:rPr lang="en-GB" b="1" dirty="0">
                <a:latin typeface="Arial Black" panose="020B0A04020102020204" pitchFamily="34" charset="0"/>
              </a:rPr>
              <a:t>by his </a:t>
            </a:r>
            <a:r>
              <a:rPr lang="en-GB" b="1" dirty="0" smtClean="0">
                <a:latin typeface="Arial Black" panose="020B0A04020102020204" pitchFamily="34" charset="0"/>
              </a:rPr>
              <a:t>	word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124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</a:t>
            </a:r>
            <a:r>
              <a:rPr lang="en-GB" sz="1000" dirty="0" smtClean="0"/>
              <a:t>1551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40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2014-02-26T07:49:43Z</dcterms:created>
  <dcterms:modified xsi:type="dcterms:W3CDTF">2014-03-18T07:30:54Z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